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E2E"/>
    <a:srgbClr val="F1F7FD"/>
    <a:srgbClr val="F7EEEF"/>
    <a:srgbClr val="EAD9D5"/>
    <a:srgbClr val="D4E5F8"/>
    <a:srgbClr val="E9EFE4"/>
    <a:srgbClr val="FEF6D4"/>
    <a:srgbClr val="00B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0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072057-E87C-44FF-84AD-0BC2A3961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C4153B-E0CA-484F-B9A1-B9A063384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64A1-0793-41C6-A7CC-4FCD1C807FC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8A3837-0CA7-4C3A-8E81-155BF5164D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1854F9-F675-4FA0-A504-B3108582B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96AE-4357-4D15-B782-1CB2E76E6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7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568588C8-BEBE-474B-995F-D1A24D5A4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31" r="8440"/>
          <a:stretch/>
        </p:blipFill>
        <p:spPr>
          <a:xfrm>
            <a:off x="0" y="1677705"/>
            <a:ext cx="12191999" cy="298318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F5DC0A9-8D33-4373-AF55-16E829EE3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98" y="223050"/>
            <a:ext cx="1902907" cy="591541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746A3C-38B4-4D3A-992D-66A793FB90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72" y="269928"/>
            <a:ext cx="2170567" cy="370426"/>
          </a:xfrm>
          <a:prstGeom prst="rect">
            <a:avLst/>
          </a:prstGeom>
        </p:spPr>
      </p:pic>
      <p:pic>
        <p:nvPicPr>
          <p:cNvPr id="35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0AEF8B-0A8E-4DD5-975F-08A7D30668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172397"/>
            <a:ext cx="2439176" cy="838219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66BBA8-25E4-447D-B209-31A96996FA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32" y="666111"/>
            <a:ext cx="1184382" cy="368236"/>
          </a:xfrm>
          <a:prstGeom prst="rect">
            <a:avLst/>
          </a:prstGeom>
        </p:spPr>
      </p:pic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2D4308FC-FF01-4089-BB0F-5069576C4715}"/>
              </a:ext>
            </a:extLst>
          </p:cNvPr>
          <p:cNvSpPr/>
          <p:nvPr userDrawn="1"/>
        </p:nvSpPr>
        <p:spPr>
          <a:xfrm>
            <a:off x="1" y="6091328"/>
            <a:ext cx="7454900" cy="766673"/>
          </a:xfrm>
          <a:prstGeom prst="rtTriangle">
            <a:avLst/>
          </a:prstGeom>
          <a:solidFill>
            <a:srgbClr val="F7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b="1" dirty="0"/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970800E-B544-45AB-B278-7DDB046F3C7B}"/>
              </a:ext>
            </a:extLst>
          </p:cNvPr>
          <p:cNvSpPr/>
          <p:nvPr userDrawn="1"/>
        </p:nvSpPr>
        <p:spPr>
          <a:xfrm flipH="1">
            <a:off x="4732589" y="6091328"/>
            <a:ext cx="7454900" cy="768669"/>
          </a:xfrm>
          <a:prstGeom prst="rtTriangle">
            <a:avLst/>
          </a:prstGeom>
          <a:solidFill>
            <a:srgbClr val="F7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801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193E14-9995-46B1-B8C8-C6816A4F04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2" y="4830422"/>
            <a:ext cx="10515600" cy="438150"/>
          </a:xfrm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olidFill>
                  <a:srgbClr val="CF2E2E"/>
                </a:solidFill>
              </a:rPr>
              <a:t>X. Author</a:t>
            </a:r>
            <a:r>
              <a:rPr lang="fr-FR" b="1" baseline="30000" dirty="0">
                <a:solidFill>
                  <a:srgbClr val="CF2E2E"/>
                </a:solidFill>
              </a:rPr>
              <a:t>1</a:t>
            </a:r>
            <a:r>
              <a:rPr lang="fr-FR" b="1" dirty="0">
                <a:solidFill>
                  <a:srgbClr val="CF2E2E"/>
                </a:solidFill>
              </a:rPr>
              <a:t>, Y. Author</a:t>
            </a:r>
            <a:r>
              <a:rPr lang="fr-FR" b="1" baseline="30000" dirty="0">
                <a:solidFill>
                  <a:srgbClr val="CF2E2E"/>
                </a:solidFill>
              </a:rPr>
              <a:t>1</a:t>
            </a:r>
            <a:r>
              <a:rPr lang="fr-FR" b="1" dirty="0">
                <a:solidFill>
                  <a:srgbClr val="CF2E2E"/>
                </a:solidFill>
              </a:rPr>
              <a:t>, Z. Author</a:t>
            </a:r>
            <a:r>
              <a:rPr lang="fr-FR" b="1" baseline="30000" dirty="0">
                <a:solidFill>
                  <a:srgbClr val="CF2E2E"/>
                </a:solidFill>
              </a:rPr>
              <a:t>1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168C7-C2CC-4AF0-B4BA-616F2DC1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709679"/>
            <a:ext cx="10515600" cy="2983230"/>
          </a:xfrm>
        </p:spPr>
        <p:txBody>
          <a:bodyPr anchor="ctr" anchorCtr="0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20352099-CE84-4523-A0C8-76C9DB2E24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4767" y="5289576"/>
            <a:ext cx="7722465" cy="372655"/>
          </a:xfrm>
        </p:spPr>
        <p:txBody>
          <a:bodyPr>
            <a:noAutofit/>
          </a:bodyPr>
          <a:lstStyle>
            <a:lvl1pPr algn="ctr">
              <a:buNone/>
              <a:defRPr sz="1800" i="1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sz="180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fr-FR" sz="180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Aix Marseille Univ, …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6550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7E56B-0E73-4A3A-BB4E-3B14584B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0A398-7352-444D-9D2F-698C4FA0F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17444-BE88-49B8-8469-E562320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47A52-5A8A-4791-AB4C-EA7AF266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1E36CC-6869-4F96-93F9-6F0E453C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82D796-38DC-481C-97F5-90C0C343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8E5F82-A5E0-448E-B37B-C7E370619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BFB60-A92E-437D-A6DB-55EE655B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0A411-9881-41A3-B01A-788CA258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4D23C-176C-4155-B1E6-6AB9BCEF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E3E7-892A-425A-932F-98888C97ACC1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10A1-8066-4C65-9D87-77F54138B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0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A22902E5-549B-4EDB-8B15-BE652298C092}"/>
              </a:ext>
            </a:extLst>
          </p:cNvPr>
          <p:cNvSpPr/>
          <p:nvPr userDrawn="1"/>
        </p:nvSpPr>
        <p:spPr>
          <a:xfrm>
            <a:off x="1" y="6440557"/>
            <a:ext cx="7454900" cy="417444"/>
          </a:xfrm>
          <a:prstGeom prst="rtTriangle">
            <a:avLst/>
          </a:prstGeom>
          <a:solidFill>
            <a:srgbClr val="F7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b="1" dirty="0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273C4010-960C-4245-BCCD-DEAA2094BA69}"/>
              </a:ext>
            </a:extLst>
          </p:cNvPr>
          <p:cNvSpPr/>
          <p:nvPr userDrawn="1"/>
        </p:nvSpPr>
        <p:spPr>
          <a:xfrm flipH="1">
            <a:off x="4732589" y="6530009"/>
            <a:ext cx="7454900" cy="329988"/>
          </a:xfrm>
          <a:prstGeom prst="rtTriangle">
            <a:avLst/>
          </a:prstGeom>
          <a:solidFill>
            <a:srgbClr val="F7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801" b="1" dirty="0"/>
          </a:p>
        </p:txBody>
      </p:sp>
      <p:pic>
        <p:nvPicPr>
          <p:cNvPr id="20" name="Image 19" descr="Une image contenant texte, différent&#10;&#10;Description générée automatiquement">
            <a:extLst>
              <a:ext uri="{FF2B5EF4-FFF2-40B4-BE49-F238E27FC236}">
                <a16:creationId xmlns:a16="http://schemas.microsoft.com/office/drawing/2014/main" id="{2527E8CB-D5C2-43CA-A3D5-FC90EA9DB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36133" b="38395"/>
          <a:stretch/>
        </p:blipFill>
        <p:spPr>
          <a:xfrm>
            <a:off x="-4510" y="-10516"/>
            <a:ext cx="12191999" cy="5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7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7D9D0-310B-4181-B033-BD4B9550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F2AFB-939F-46CC-84EA-9C368EC7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87A42-8866-4119-BF38-F243848E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1026D-0D56-442A-8CB7-C27F2933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D2961-9C98-460F-9150-9EB5B68A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7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BDB3C-B563-44FF-8FCD-6E044D44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59C51-26F6-469E-8801-6BFB14210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418882-FBFF-4CC1-BC24-53423630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DA76DF-B290-4C3A-8204-D0F2CAFE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15540-E07B-4666-9032-A27AC48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F81FDC-7929-4512-BA40-33B62012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4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D6F82-B3C8-4BCA-B863-9406B27D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DE73C6-9B1F-4114-89B9-5FCF7E563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04905E-4308-4278-857B-B400BBF3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45476F-DD9E-4B09-ADD4-6F0B3ECE3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7C5BFF-8966-4BDC-A2F3-98D027460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A64F69-A884-45B0-8DDF-1FC8A55E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2EA8B3-88A4-4085-AF5C-F509F2FF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1E0BC4-9A23-4B83-A673-0A19ABE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5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9A815-01F5-4D45-805F-9DD90513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BD765-1041-4F87-9989-A84CD4E4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08A5B-0934-435F-BFE9-FAEFF81F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CB289B-8B8D-4446-AB4E-BC6FF307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3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368384-8C07-4A3D-87B6-AB7BCA7C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AACE4B-B43E-4D60-B7E5-263856EA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339DE8-40CA-4480-8550-0C82093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4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F38F2-F173-4830-9491-0C1CB001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CEC8F-2A3A-4BEA-95AA-9E012D99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9C01E7-08BA-4F0C-9FC4-D2E02A19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D42044-E8F0-4FF6-8C13-3CFA5A31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7884DB-BA5F-468B-A80B-51E83EE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820B3B-5452-496D-9664-28FBABAD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32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7C9E7-B911-4002-9CFB-9A189E54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11DC67-BA71-4C35-A216-C3CFD4A1D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5A27F-B147-4444-91E2-7F5CC44A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8E8052-9147-4AC5-9AA4-EE1E45EA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9FB162-994D-493C-AD8C-BDB65699772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31590-0600-417D-872E-E317C72E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28F58E-7FED-4932-9363-12296A26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A0BEF0-3610-4490-AA8E-C8BB3327E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5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5FFC82-3EAD-494C-B133-8A4D1420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FEB4D4-2A1C-4078-9FC1-AC268EC80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56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33E38D-D1E8-469A-8CD4-F966F231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8" y="223050"/>
            <a:ext cx="1902907" cy="59154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A733C5-8CF7-4ADF-AC86-5977753DC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881881"/>
            <a:ext cx="10515600" cy="438150"/>
          </a:xfrm>
        </p:spPr>
        <p:txBody>
          <a:bodyPr/>
          <a:lstStyle/>
          <a:p>
            <a:r>
              <a:rPr lang="fr-FR" dirty="0">
                <a:solidFill>
                  <a:srgbClr val="CF2E2E"/>
                </a:solidFill>
              </a:rPr>
              <a:t>X. Author</a:t>
            </a:r>
            <a:r>
              <a:rPr lang="fr-FR" baseline="30000" dirty="0">
                <a:solidFill>
                  <a:srgbClr val="CF2E2E"/>
                </a:solidFill>
              </a:rPr>
              <a:t>1</a:t>
            </a:r>
            <a:r>
              <a:rPr lang="fr-FR" dirty="0">
                <a:solidFill>
                  <a:srgbClr val="CF2E2E"/>
                </a:solidFill>
              </a:rPr>
              <a:t>, Y. </a:t>
            </a:r>
            <a:r>
              <a:rPr lang="fr-FR" dirty="0" err="1">
                <a:solidFill>
                  <a:srgbClr val="CF2E2E"/>
                </a:solidFill>
              </a:rPr>
              <a:t>Author</a:t>
            </a:r>
            <a:r>
              <a:rPr lang="fr-FR" dirty="0">
                <a:solidFill>
                  <a:srgbClr val="CF2E2E"/>
                </a:solidFill>
              </a:rPr>
              <a:t>, Z. </a:t>
            </a:r>
            <a:r>
              <a:rPr lang="fr-FR" dirty="0" err="1">
                <a:solidFill>
                  <a:srgbClr val="CF2E2E"/>
                </a:solidFill>
              </a:rPr>
              <a:t>Author</a:t>
            </a:r>
            <a:endParaRPr lang="fr-FR" dirty="0">
              <a:solidFill>
                <a:srgbClr val="CF2E2E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309556-0DD3-408A-B53C-B3968F16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Title of presentation</a:t>
            </a:r>
            <a:endParaRPr lang="fr-FR" sz="36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021F50-C2E9-4AC9-AACC-42D37FD18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34767" y="5269915"/>
            <a:ext cx="7722465" cy="372655"/>
          </a:xfrm>
        </p:spPr>
        <p:txBody>
          <a:bodyPr/>
          <a:lstStyle/>
          <a:p>
            <a:pPr algn="ctr"/>
            <a:r>
              <a:rPr lang="fr-FR" sz="1801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fr-FR" sz="1801" dirty="0">
                <a:effectLst/>
                <a:ea typeface="Times New Roman" panose="02020603050405020304" pitchFamily="18" charset="0"/>
              </a:rPr>
              <a:t> Affiliation</a:t>
            </a:r>
            <a:endParaRPr lang="en-US" noProof="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31A7519-51BB-985E-E426-301353AA3F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39630" y="68013"/>
            <a:ext cx="4896952" cy="1209124"/>
            <a:chOff x="7239630" y="68013"/>
            <a:chExt cx="4896952" cy="120912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5E67F27-074A-A8D0-BC4D-3903B0051A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630" y="68013"/>
              <a:ext cx="4896952" cy="1209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8BB138F-29BB-DD1D-8E56-50D2C797B7D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728364" y="102021"/>
              <a:ext cx="3408218" cy="712570"/>
              <a:chOff x="7911011" y="113956"/>
              <a:chExt cx="4320799" cy="942692"/>
            </a:xfrm>
          </p:grpSpPr>
          <p:pic>
            <p:nvPicPr>
              <p:cNvPr id="17" name="Image 16" descr="Une image contenant noir, obscurité&#10;&#10;Le contenu généré par l’IA peut être incorrect.">
                <a:extLst>
                  <a:ext uri="{FF2B5EF4-FFF2-40B4-BE49-F238E27FC236}">
                    <a16:creationId xmlns:a16="http://schemas.microsoft.com/office/drawing/2014/main" id="{4D1B2256-0414-A80E-76F1-ED0C365D48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1011" y="160533"/>
                <a:ext cx="1976722" cy="856386"/>
              </a:xfrm>
              <a:prstGeom prst="rect">
                <a:avLst/>
              </a:prstGeom>
            </p:spPr>
          </p:pic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4D6680A5-457E-7652-E976-1B0B1E45B54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9982961" y="113956"/>
                <a:ext cx="2248849" cy="942692"/>
                <a:chOff x="9615533" y="54186"/>
                <a:chExt cx="2838297" cy="1206839"/>
              </a:xfrm>
            </p:grpSpPr>
            <p:pic>
              <p:nvPicPr>
                <p:cNvPr id="12" name="Image 11" descr="Une image contenant Police, texte, capture d’écran, Graphique&#10;&#10;Le contenu généré par l’IA peut être incorrect.">
                  <a:extLst>
                    <a:ext uri="{FF2B5EF4-FFF2-40B4-BE49-F238E27FC236}">
                      <a16:creationId xmlns:a16="http://schemas.microsoft.com/office/drawing/2014/main" id="{23B1103D-0720-873D-791F-56F627B9DF9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53"/>
                <a:stretch/>
              </p:blipFill>
              <p:spPr>
                <a:xfrm>
                  <a:off x="9615533" y="658716"/>
                  <a:ext cx="1830887" cy="602309"/>
                </a:xfrm>
                <a:prstGeom prst="rect">
                  <a:avLst/>
                </a:prstGeom>
              </p:spPr>
            </p:pic>
            <p:pic>
              <p:nvPicPr>
                <p:cNvPr id="14" name="Image 13" descr="Une image contenant Police, Graphique, graphisme, typographie&#10;&#10;Le contenu généré par l’IA peut être incorrect.">
                  <a:extLst>
                    <a:ext uri="{FF2B5EF4-FFF2-40B4-BE49-F238E27FC236}">
                      <a16:creationId xmlns:a16="http://schemas.microsoft.com/office/drawing/2014/main" id="{4B8585E0-5A90-04E0-96AF-0288C7A8ECB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154"/>
                <a:stretch/>
              </p:blipFill>
              <p:spPr>
                <a:xfrm>
                  <a:off x="9615533" y="54186"/>
                  <a:ext cx="2838297" cy="604530"/>
                </a:xfrm>
                <a:prstGeom prst="rect">
                  <a:avLst/>
                </a:prstGeom>
              </p:spPr>
            </p:pic>
          </p:grp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41EA8735-FB83-8530-8EDC-8185648A08D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957232" y="155418"/>
                <a:ext cx="0" cy="8615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6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422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16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Title of presentation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Émilie Gout</dc:creator>
  <cp:lastModifiedBy>VEDEAU Ian</cp:lastModifiedBy>
  <cp:revision>59</cp:revision>
  <dcterms:created xsi:type="dcterms:W3CDTF">2021-01-22T10:04:34Z</dcterms:created>
  <dcterms:modified xsi:type="dcterms:W3CDTF">2025-02-07T09:49:44Z</dcterms:modified>
</cp:coreProperties>
</file>